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3263" autoAdjust="0"/>
  </p:normalViewPr>
  <p:slideViewPr>
    <p:cSldViewPr showGuides="1">
      <p:cViewPr varScale="1">
        <p:scale>
          <a:sx n="89" d="100"/>
          <a:sy n="89" d="100"/>
        </p:scale>
        <p:origin x="1310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A0A01-C818-4501-A4A1-72FB312984E3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46D10-78BC-4D36-8565-3E1E155E545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4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24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0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0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5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7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A573012-00EE-4778-9832-BABF6C1F1812}" type="datetimeFigureOut">
              <a:rPr lang="en-US" smtClean="0"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F355A1-19F3-41E8-AAA7-1A90409AFE22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Ekkolod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36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7920880" cy="4022725"/>
          </a:xfrm>
        </p:spPr>
        <p:txBody>
          <a:bodyPr/>
          <a:lstStyle/>
          <a:p>
            <a:r>
              <a:rPr lang="da-DK" dirty="0"/>
              <a:t>Ekko og efterklang er to fænomener, der opstår som følge af lydens refleksion.</a:t>
            </a:r>
          </a:p>
          <a:p>
            <a:r>
              <a:rPr lang="da-DK" dirty="0"/>
              <a:t>Et ekko er kun tydeligt, hvis man kan skelne den udgående lyd fra den reflekterende lyd. Det kræver en afstand på mindst 30 meter.</a:t>
            </a:r>
          </a:p>
          <a:p>
            <a:r>
              <a:rPr lang="da-DK" dirty="0"/>
              <a:t>Er afstanden mindre end 30 meter kalder man det efterklang i stedet for ekko.</a:t>
            </a:r>
          </a:p>
          <a:p>
            <a:r>
              <a:rPr lang="da-DK" dirty="0"/>
              <a:t>Efterklang kender vi fra fx omklædningsrummet, hvor der </a:t>
            </a:r>
            <a:r>
              <a:rPr lang="da-DK" dirty="0" err="1"/>
              <a:t>sjælent</a:t>
            </a:r>
            <a:r>
              <a:rPr lang="da-DK" dirty="0"/>
              <a:t> er noget der kan ”opsuge” lyden.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17032"/>
            <a:ext cx="69627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8" y="476672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solidFill>
                  <a:srgbClr val="000000"/>
                </a:solidFill>
                <a:latin typeface="Arial" panose="020B0604020202020204" pitchFamily="34" charset="0"/>
              </a:rPr>
              <a:t>Ekkoloddet udnytter lydbølgers refleksion</a:t>
            </a:r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Fra en ”transducer” på skibet udsendes </a:t>
            </a:r>
          </a:p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ultralydsbølger mod bunden, og tidsforskellen imellem det udsendte lydsignal og dets ekko måles.</a:t>
            </a:r>
          </a:p>
          <a:p>
            <a:endParaRPr lang="da-DK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Eksempel</a:t>
            </a:r>
            <a:r>
              <a:rPr lang="da-DK" b="1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endParaRPr lang="da-DK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Er ultralydsbølgerne 1 sek. om at nå turen, og vandet 10 grader </a:t>
            </a:r>
            <a:r>
              <a:rPr lang="da-DK" dirty="0">
                <a:solidFill>
                  <a:srgbClr val="000000"/>
                </a:solidFill>
                <a:latin typeface="Wingdings" panose="05000000000000000000" pitchFamily="2" charset="2"/>
              </a:rPr>
              <a:t>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745 m.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852936"/>
            <a:ext cx="2241900" cy="32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3838575" cy="260985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548680"/>
            <a:ext cx="378283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" y="1166812"/>
            <a:ext cx="81343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785937"/>
            <a:ext cx="83439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-38100"/>
            <a:ext cx="706755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961927-1CC2-4B79-A36C-93BDD2E8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</TotalTime>
  <Words>124</Words>
  <Application>Microsoft Office PowerPoint</Application>
  <PresentationFormat>Skærmshow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</vt:lpstr>
      <vt:lpstr>Ekkolod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Ræsonnanskasser</dc:title>
  <dc:creator>Morten Graae</dc:creator>
  <cp:keywords/>
  <cp:lastModifiedBy>Morten Graae</cp:lastModifiedBy>
  <cp:revision>17</cp:revision>
  <dcterms:created xsi:type="dcterms:W3CDTF">2014-09-21T19:31:50Z</dcterms:created>
  <dcterms:modified xsi:type="dcterms:W3CDTF">2014-09-21T21:45:05Z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TC019192539991</vt:lpwstr>
  </property>
</Properties>
</file>